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3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78" r:id="rId13"/>
    <p:sldId id="265" r:id="rId14"/>
    <p:sldId id="274" r:id="rId15"/>
    <p:sldId id="266" r:id="rId16"/>
    <p:sldId id="271" r:id="rId17"/>
    <p:sldId id="272" r:id="rId18"/>
    <p:sldId id="267" r:id="rId19"/>
    <p:sldId id="276" r:id="rId20"/>
    <p:sldId id="279" r:id="rId21"/>
    <p:sldId id="28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pPr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pPr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thehawnfoundation.org/" TargetMode="External"/><Relationship Id="rId2" Type="http://schemas.openxmlformats.org/officeDocument/2006/relationships/hyperlink" Target="http://www.casel.org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dalailamacenter.org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.slidesharecdn.com/highschoolsnewface-090713155303-phpapp02/95/technology-quotes-6-728.jpg?cb=12475004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14400"/>
            <a:ext cx="6934200" cy="52006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400" y="304800"/>
            <a:ext cx="708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2"/>
                </a:solidFill>
              </a:rPr>
              <a:t>Discuss with the people at your table. </a:t>
            </a:r>
            <a:endParaRPr lang="en-US" sz="3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riaskiff - Creative Commons Attribution-NonCommercial-ShareAlike License  https://www.flickr.com/photos/84164344@N00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designsbykari - Creative Commons Attribution-NonCommercial License  https://www.flickr.com/photos/43726999@N06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4.bp.blogspot.com/-ibqIIjC4jHA/VQrhsPNhKqI/AAAAAAAAExo/gb-DcX_sR_Y/s1600/fine%2Bmotor%2Bcoll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381000"/>
            <a:ext cx="5829300" cy="5857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ecstaticist - Creative Commons Attribution-NonCommercial-ShareAlike License  https://www.flickr.com/photos/41864721@N00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048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Resources 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371600"/>
            <a:ext cx="7848600" cy="53340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Collaborative for Academic, Social, and Emotional Learning</a:t>
            </a:r>
          </a:p>
          <a:p>
            <a:r>
              <a:rPr lang="en-US" dirty="0" smtClean="0">
                <a:solidFill>
                  <a:schemeClr val="bg2"/>
                </a:solidFill>
                <a:hlinkClick r:id="rId2"/>
              </a:rPr>
              <a:t>http://www.casel.org/</a:t>
            </a:r>
            <a:endParaRPr lang="en-US" dirty="0" smtClean="0">
              <a:solidFill>
                <a:schemeClr val="bg2"/>
              </a:solidFill>
            </a:endParaRPr>
          </a:p>
          <a:p>
            <a:endParaRPr lang="en-US" dirty="0" smtClean="0">
              <a:solidFill>
                <a:schemeClr val="bg2"/>
              </a:solidFill>
            </a:endParaRPr>
          </a:p>
          <a:p>
            <a:r>
              <a:rPr lang="en-US" dirty="0" smtClean="0">
                <a:solidFill>
                  <a:schemeClr val="bg2"/>
                </a:solidFill>
              </a:rPr>
              <a:t>The Hawn Foundation</a:t>
            </a:r>
          </a:p>
          <a:p>
            <a:r>
              <a:rPr lang="en-US" dirty="0" smtClean="0">
                <a:solidFill>
                  <a:schemeClr val="bg2"/>
                </a:solidFill>
                <a:hlinkClick r:id="rId3"/>
              </a:rPr>
              <a:t>http://thehawnfoundation.org/</a:t>
            </a:r>
            <a:endParaRPr lang="en-US" dirty="0" smtClean="0">
              <a:solidFill>
                <a:schemeClr val="bg2"/>
              </a:solidFill>
            </a:endParaRPr>
          </a:p>
          <a:p>
            <a:endParaRPr lang="en-US" dirty="0" smtClean="0">
              <a:solidFill>
                <a:schemeClr val="bg2"/>
              </a:solidFill>
            </a:endParaRPr>
          </a:p>
          <a:p>
            <a:r>
              <a:rPr lang="en-US" dirty="0" smtClean="0">
                <a:solidFill>
                  <a:schemeClr val="bg2"/>
                </a:solidFill>
              </a:rPr>
              <a:t>Dalai Lama Center for Peace and Education</a:t>
            </a:r>
          </a:p>
          <a:p>
            <a:r>
              <a:rPr lang="en-US" dirty="0" smtClean="0">
                <a:solidFill>
                  <a:schemeClr val="bg2"/>
                </a:solidFill>
                <a:hlinkClick r:id="rId4"/>
              </a:rPr>
              <a:t>http://dalailamacenter.org/</a:t>
            </a:r>
            <a:endParaRPr lang="en-US" dirty="0" smtClean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sunnylapin - Creative Commons Attribution-NonCommercial-ShareAlike License  https://www.flickr.com/photos/76223396@N07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2200"/>
            <a:ext cx="7772400" cy="1470025"/>
          </a:xfrm>
        </p:spPr>
        <p:txBody>
          <a:bodyPr/>
          <a:lstStyle/>
          <a:p>
            <a:r>
              <a:rPr lang="en-US" dirty="0" err="1" smtClean="0">
                <a:solidFill>
                  <a:schemeClr val="bg2"/>
                </a:solidFill>
              </a:rPr>
              <a:t>Yopp</a:t>
            </a:r>
            <a:r>
              <a:rPr lang="en-US" dirty="0" smtClean="0">
                <a:solidFill>
                  <a:schemeClr val="bg2"/>
                </a:solidFill>
              </a:rPr>
              <a:t>-Singer</a:t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>Test of Phoneme Segmentation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es-learningsupport.ism-online.org/files/2013/03/lips-consonants-and-vowe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8668287" cy="5029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09800" y="381000"/>
            <a:ext cx="53612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chemeClr val="bg2"/>
                </a:solidFill>
              </a:rPr>
              <a:t>Lindamood</a:t>
            </a:r>
            <a:r>
              <a:rPr lang="en-US" sz="4000" dirty="0" smtClean="0">
                <a:solidFill>
                  <a:schemeClr val="bg2"/>
                </a:solidFill>
              </a:rPr>
              <a:t> </a:t>
            </a:r>
            <a:r>
              <a:rPr lang="en-US" sz="4000" dirty="0" err="1" smtClean="0">
                <a:solidFill>
                  <a:schemeClr val="bg2"/>
                </a:solidFill>
              </a:rPr>
              <a:t>LiPS</a:t>
            </a:r>
            <a:r>
              <a:rPr lang="en-US" sz="4000" dirty="0" smtClean="0">
                <a:solidFill>
                  <a:schemeClr val="bg2"/>
                </a:solidFill>
              </a:rPr>
              <a:t> Program</a:t>
            </a:r>
            <a:endParaRPr lang="en-US" sz="4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.faramarz - Creative Commons Attribution License  https://www.flickr.com/photos/13661433@N00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http://1.bp.blogspot.com/-Eizhw7Tax-8/VQsAQaCHvFI/AAAAAAAAEyA/7G3kj96Oxhw/s1600/IMG_0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04800"/>
            <a:ext cx="4686300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Activating Prior Knowledge: </a:t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>First Words 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09800"/>
            <a:ext cx="6400800" cy="4114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Print the words “early intervention” down the left side of a piece of paper. With your table group, brainstorm a word or phrase related to early intervention for each letter of the words. 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Hands On Activity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Fine motor development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Stop Start Strategy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057400"/>
            <a:ext cx="7924800" cy="35814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What is the behavior that needs to stop?</a:t>
            </a:r>
          </a:p>
          <a:p>
            <a:r>
              <a:rPr lang="en-US" sz="3600" dirty="0" smtClean="0">
                <a:solidFill>
                  <a:schemeClr val="bg1"/>
                </a:solidFill>
              </a:rPr>
              <a:t>What is the behavior that needs to start?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Use concise, specific language.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KDL Photography | Lookin Cyril - Creative Commons Attribution-NonCommercial-ShareAlike License  https://www.flickr.com/photos/68317441@N08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horizontal.integration - Creative Commons Attribution-NonCommercial-ShareAlike License  https://www.flickr.com/photos/97831130@N00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Adam Mulligan - Creative Commons Attribution-NonCommercial-ShareAlike License  https://www.flickr.com/photos/32365294@N00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Mrs4duh - Creative Commons Attribution-NonCommercial-ShareAlike License  https://www.flickr.com/photos/33118900@N07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a4gpa - Creative Commons Attribution-ShareAlike License  https://www.flickr.com/photos/94833286@N00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274320" y="6652260"/>
            <a:ext cx="86868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Photo by stephanski - Creative Commons Attribution License  https://www.flickr.com/photos/53784317@N02</a:t>
            </a:r>
            <a:endParaRPr lang="en-US" sz="800" dirty="0"/>
          </a:p>
        </p:txBody>
      </p:sp>
      <p:sp>
        <p:nvSpPr>
          <p:cNvPr id="4" name="Object 3"/>
          <p:cNvSpPr txBox="1"/>
          <p:nvPr/>
        </p:nvSpPr>
        <p:spPr>
          <a:xfrm>
            <a:off x="7589520" y="6652260"/>
            <a:ext cx="2819400" cy="369332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Created with Haiku Deck</a:t>
            </a:r>
            <a:endParaRPr lang="en-US" sz="800" dirty="0"/>
          </a:p>
        </p:txBody>
      </p:sp>
      <p:pic>
        <p:nvPicPr>
          <p:cNvPr id="5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" y="6652260"/>
            <a:ext cx="200000" cy="200000"/>
          </a:xfrm>
          <a:prstGeom prst="rect">
            <a:avLst/>
          </a:prstGeom>
        </p:spPr>
      </p:pic>
      <p:sp>
        <p:nvSpPr>
          <p:cNvPr id="6" name="Object 5"/>
          <p:cNvSpPr txBox="1"/>
          <p:nvPr/>
        </p:nvSpPr>
        <p:spPr>
          <a:xfrm>
            <a:off x="0" y="6652260"/>
            <a:ext cx="9144000" cy="205740"/>
          </a:xfrm>
          <a:prstGeom prst="rect">
            <a:avLst/>
          </a:prstGeom>
          <a:solidFill>
            <a:srgbClr val="000000">
              <a:alpha val="50000"/>
            </a:srgbClr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290</Words>
  <Application>Microsoft Office PowerPoint</Application>
  <PresentationFormat>On-screen Show (4:3)</PresentationFormat>
  <Paragraphs>43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Activating Prior Knowledge:  First Words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Resources </vt:lpstr>
      <vt:lpstr>Slide 15</vt:lpstr>
      <vt:lpstr>Yopp-Singer Test of Phoneme Segmentation</vt:lpstr>
      <vt:lpstr>Slide 17</vt:lpstr>
      <vt:lpstr>Slide 18</vt:lpstr>
      <vt:lpstr>Slide 19</vt:lpstr>
      <vt:lpstr>Hands On Activity</vt:lpstr>
      <vt:lpstr>Stop Start Strategy</vt:lpstr>
    </vt:vector>
  </TitlesOfParts>
  <Company>officegen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officegen</dc:creator>
  <cp:lastModifiedBy>FLBSD</cp:lastModifiedBy>
  <cp:revision>12</cp:revision>
  <dcterms:created xsi:type="dcterms:W3CDTF">2015-07-15T09:56:12Z</dcterms:created>
  <dcterms:modified xsi:type="dcterms:W3CDTF">2015-07-16T01:28:04Z</dcterms:modified>
</cp:coreProperties>
</file>